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69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9893B2-3A49-4B1D-BD43-34F9548E061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FCAD36-81B6-4113-97C8-3DE6E1E3012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066800" y="762000"/>
            <a:ext cx="5105400" cy="24384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1066800" y="762000"/>
            <a:ext cx="5105400" cy="3810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 smtClean="0"/>
              <a:t>        Go to line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066800" y="762000"/>
            <a:ext cx="381000" cy="3810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-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5791200" y="762000"/>
            <a:ext cx="381000" cy="3810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1219200" y="1371600"/>
            <a:ext cx="2209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Line number (1 – n) :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1295400" y="1828800"/>
            <a:ext cx="4648200" cy="3810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/>
              <a:t>1</a:t>
            </a:r>
          </a:p>
        </p:txBody>
      </p:sp>
      <p:sp>
        <p:nvSpPr>
          <p:cNvPr id="10" name="Rectangle 9"/>
          <p:cNvSpPr/>
          <p:nvPr/>
        </p:nvSpPr>
        <p:spPr>
          <a:xfrm>
            <a:off x="3276600" y="2514600"/>
            <a:ext cx="1143000" cy="38100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Ok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4800600" y="2514600"/>
            <a:ext cx="1143000" cy="381000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Cancel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17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hacker</dc:creator>
  <cp:lastModifiedBy>hacker</cp:lastModifiedBy>
  <cp:revision>3</cp:revision>
  <dcterms:created xsi:type="dcterms:W3CDTF">2012-04-06T04:32:58Z</dcterms:created>
  <dcterms:modified xsi:type="dcterms:W3CDTF">2012-04-06T04:44:21Z</dcterms:modified>
</cp:coreProperties>
</file>

<file path=docProps/thumbnail.jpeg>
</file>